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5ea20b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21608ce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1447e47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13e68bc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214e28693e.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213f158d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211ffefc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1d5753ce.png"/><Relationship Id="rId3" Type="http://schemas.openxmlformats.org/officeDocument/2006/relationships/image" Target="../media/file221503f086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5a4296ea.png"/><Relationship Id="rId3" Type="http://schemas.openxmlformats.org/officeDocument/2006/relationships/image" Target="../media/file22149c20af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625c7a0b.png"/><Relationship Id="rId3" Type="http://schemas.openxmlformats.org/officeDocument/2006/relationships/image" Target="../media/file22125509aa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4ed79183.png"/><Relationship Id="rId3" Type="http://schemas.openxmlformats.org/officeDocument/2006/relationships/image" Target="../media/file2212a9257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6dc89138.png"/><Relationship Id="rId3" Type="http://schemas.openxmlformats.org/officeDocument/2006/relationships/image" Target="../media/file221ab62bd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3df835bf.png"/><Relationship Id="rId3" Type="http://schemas.openxmlformats.org/officeDocument/2006/relationships/image" Target="../media/file2217290a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78a89d09.png"/><Relationship Id="rId3" Type="http://schemas.openxmlformats.org/officeDocument/2006/relationships/image" Target="../media/file2215ddf7c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212fb4e490.png"/><Relationship Id="rId3" Type="http://schemas.openxmlformats.org/officeDocument/2006/relationships/image" Target="../media/file221d09c2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1bf3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2b14fc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6ee7f9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3fa960f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91bd0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116d06f.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21ce27f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24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3,187,232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457,907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24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24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3,790.0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5,649.9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34,036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3,939.4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457,907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3,187,232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24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19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246,404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39,628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157 triages made. This is an decrease of 37 triages compared to the previous day (194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21 January there were 1,132 triages to NHS Pathways for COVID-19, this is an average of 162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24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2021-01-24T18:03:56Z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